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2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25E1-9DF6-45F6-9F8A-22F2BA939800}" type="datetimeFigureOut">
              <a:rPr lang="fr-FR" smtClean="0"/>
              <a:t>21/12/2022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58E-ADF5-4D3C-944A-C5EDBD9BB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22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25E1-9DF6-45F6-9F8A-22F2BA939800}" type="datetimeFigureOut">
              <a:rPr lang="fr-FR" smtClean="0"/>
              <a:t>21/12/2022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58E-ADF5-4D3C-944A-C5EDBD9BB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97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25E1-9DF6-45F6-9F8A-22F2BA939800}" type="datetimeFigureOut">
              <a:rPr lang="fr-FR" smtClean="0"/>
              <a:t>21/12/2022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58E-ADF5-4D3C-944A-C5EDBD9BB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41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25E1-9DF6-45F6-9F8A-22F2BA939800}" type="datetimeFigureOut">
              <a:rPr lang="fr-FR" smtClean="0"/>
              <a:t>21/12/2022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58E-ADF5-4D3C-944A-C5EDBD9BB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00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25E1-9DF6-45F6-9F8A-22F2BA939800}" type="datetimeFigureOut">
              <a:rPr lang="fr-FR" smtClean="0"/>
              <a:t>21/12/2022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58E-ADF5-4D3C-944A-C5EDBD9BB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38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25E1-9DF6-45F6-9F8A-22F2BA939800}" type="datetimeFigureOut">
              <a:rPr lang="fr-FR" smtClean="0"/>
              <a:t>21/12/2022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58E-ADF5-4D3C-944A-C5EDBD9BB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9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25E1-9DF6-45F6-9F8A-22F2BA939800}" type="datetimeFigureOut">
              <a:rPr lang="fr-FR" smtClean="0"/>
              <a:t>21/12/2022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58E-ADF5-4D3C-944A-C5EDBD9BB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25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25E1-9DF6-45F6-9F8A-22F2BA939800}" type="datetimeFigureOut">
              <a:rPr lang="fr-FR" smtClean="0"/>
              <a:t>21/12/2022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58E-ADF5-4D3C-944A-C5EDBD9BB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8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25E1-9DF6-45F6-9F8A-22F2BA939800}" type="datetimeFigureOut">
              <a:rPr lang="fr-FR" smtClean="0"/>
              <a:t>21/12/2022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58E-ADF5-4D3C-944A-C5EDBD9BB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73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25E1-9DF6-45F6-9F8A-22F2BA939800}" type="datetimeFigureOut">
              <a:rPr lang="fr-FR" smtClean="0"/>
              <a:t>21/12/2022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58E-ADF5-4D3C-944A-C5EDBD9BB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20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25E1-9DF6-45F6-9F8A-22F2BA939800}" type="datetimeFigureOut">
              <a:rPr lang="fr-FR" smtClean="0"/>
              <a:t>21/12/2022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58E-ADF5-4D3C-944A-C5EDBD9BB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03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625E1-9DF6-45F6-9F8A-22F2BA939800}" type="datetimeFigureOut">
              <a:rPr lang="fr-FR" smtClean="0"/>
              <a:t>21/12/2022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C658E-ADF5-4D3C-944A-C5EDBD9BB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09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4" t="1361" r="40689" b="5034"/>
          <a:stretch/>
        </p:blipFill>
        <p:spPr bwMode="auto">
          <a:xfrm>
            <a:off x="4355976" y="136567"/>
            <a:ext cx="4464496" cy="664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084168" y="5991321"/>
            <a:ext cx="273630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10 km</a:t>
            </a:r>
          </a:p>
          <a:p>
            <a:pPr algn="ctr"/>
            <a:r>
              <a:rPr lang="fr-FR" sz="1400" dirty="0" smtClean="0"/>
              <a:t>262m de </a:t>
            </a:r>
            <a:r>
              <a:rPr lang="fr-FR" sz="1400" dirty="0" smtClean="0"/>
              <a:t>dénivelé</a:t>
            </a:r>
            <a:endParaRPr lang="fr-FR" sz="1400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323528" y="710986"/>
            <a:ext cx="3627147" cy="2554545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/>
              <a:t>-   </a:t>
            </a:r>
            <a:r>
              <a:rPr lang="fr-FR" sz="2400" b="1" dirty="0" smtClean="0"/>
              <a:t>10 km</a:t>
            </a:r>
          </a:p>
          <a:p>
            <a:r>
              <a:rPr lang="fr-FR" sz="2400" dirty="0" smtClean="0"/>
              <a:t>-   Départ </a:t>
            </a:r>
            <a:r>
              <a:rPr lang="fr-FR" sz="2400" dirty="0" smtClean="0"/>
              <a:t>10:30</a:t>
            </a:r>
            <a:endParaRPr lang="fr-FR" sz="2400" dirty="0" smtClean="0"/>
          </a:p>
          <a:p>
            <a:r>
              <a:rPr lang="fr-FR" sz="2400" dirty="0" smtClean="0"/>
              <a:t>-   Ravitaillement au km 4,5</a:t>
            </a:r>
          </a:p>
          <a:p>
            <a:r>
              <a:rPr lang="fr-FR" sz="2400" dirty="0"/>
              <a:t>e</a:t>
            </a:r>
            <a:r>
              <a:rPr lang="fr-FR" sz="2400" dirty="0" smtClean="0"/>
              <a:t>t </a:t>
            </a:r>
            <a:r>
              <a:rPr lang="fr-FR" sz="2400" dirty="0" smtClean="0"/>
              <a:t>arrivée</a:t>
            </a:r>
          </a:p>
          <a:p>
            <a:endParaRPr lang="fr-FR" sz="2400" dirty="0"/>
          </a:p>
          <a:p>
            <a:r>
              <a:rPr lang="fr-FR" sz="2000" i="1" dirty="0" smtClean="0"/>
              <a:t>À partir de la catégorie cadet (te)</a:t>
            </a:r>
          </a:p>
          <a:p>
            <a:r>
              <a:rPr lang="fr-FR" sz="2000" i="1" dirty="0" smtClean="0"/>
              <a:t>Inscription : 10 €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290159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753" r="5074" b="16304"/>
          <a:stretch/>
        </p:blipFill>
        <p:spPr bwMode="auto">
          <a:xfrm>
            <a:off x="32797" y="44624"/>
            <a:ext cx="9000999" cy="533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59054" y="4344288"/>
            <a:ext cx="1986313" cy="6155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18 km</a:t>
            </a:r>
          </a:p>
          <a:p>
            <a:r>
              <a:rPr lang="fr-FR" sz="1400" dirty="0" smtClean="0"/>
              <a:t>460m de dénivelé </a:t>
            </a:r>
            <a:r>
              <a:rPr lang="fr-FR" sz="1400" dirty="0" smtClean="0"/>
              <a:t>positif</a:t>
            </a:r>
            <a:endParaRPr lang="fr-FR" sz="1400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755576" y="5511848"/>
            <a:ext cx="7532383" cy="1138773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-  18 km</a:t>
            </a:r>
          </a:p>
          <a:p>
            <a:pPr marL="342900" indent="-342900">
              <a:buFontTx/>
              <a:buChar char="-"/>
            </a:pPr>
            <a:r>
              <a:rPr lang="fr-FR" sz="2400" dirty="0" smtClean="0"/>
              <a:t>Départ 10:00 -  </a:t>
            </a:r>
            <a:r>
              <a:rPr lang="fr-FR" sz="2400" dirty="0" smtClean="0"/>
              <a:t>Ravitaillements aux km 4,5; 11 et </a:t>
            </a:r>
            <a:r>
              <a:rPr lang="fr-FR" sz="2400" dirty="0" smtClean="0"/>
              <a:t>arrivée</a:t>
            </a:r>
          </a:p>
          <a:p>
            <a:r>
              <a:rPr lang="fr-FR" sz="2000" i="1" dirty="0" smtClean="0"/>
              <a:t>À partir de la catégorie juniors – Inscription : 18 €</a:t>
            </a:r>
            <a:endParaRPr lang="fr-FR" sz="2000" i="1" dirty="0"/>
          </a:p>
        </p:txBody>
      </p:sp>
      <p:sp>
        <p:nvSpPr>
          <p:cNvPr id="5" name="Émoticône 4"/>
          <p:cNvSpPr/>
          <p:nvPr/>
        </p:nvSpPr>
        <p:spPr>
          <a:xfrm>
            <a:off x="5838225" y="4845740"/>
            <a:ext cx="203854" cy="27304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moticône 6"/>
          <p:cNvSpPr/>
          <p:nvPr/>
        </p:nvSpPr>
        <p:spPr>
          <a:xfrm>
            <a:off x="2327582" y="3743427"/>
            <a:ext cx="203854" cy="27304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moticône 7"/>
          <p:cNvSpPr/>
          <p:nvPr/>
        </p:nvSpPr>
        <p:spPr>
          <a:xfrm>
            <a:off x="8460432" y="3429000"/>
            <a:ext cx="203854" cy="27304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moticône 8"/>
          <p:cNvSpPr/>
          <p:nvPr/>
        </p:nvSpPr>
        <p:spPr>
          <a:xfrm>
            <a:off x="4659348" y="586072"/>
            <a:ext cx="203854" cy="27304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Émoticône 10"/>
          <p:cNvSpPr/>
          <p:nvPr/>
        </p:nvSpPr>
        <p:spPr>
          <a:xfrm>
            <a:off x="2123728" y="2060848"/>
            <a:ext cx="203854" cy="27304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moticône 11"/>
          <p:cNvSpPr/>
          <p:nvPr/>
        </p:nvSpPr>
        <p:spPr>
          <a:xfrm>
            <a:off x="4728186" y="2996952"/>
            <a:ext cx="203854" cy="27304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Émoticône 12"/>
          <p:cNvSpPr/>
          <p:nvPr/>
        </p:nvSpPr>
        <p:spPr>
          <a:xfrm>
            <a:off x="8100392" y="1196752"/>
            <a:ext cx="203854" cy="27304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50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2" t="1624" r="32256" b="16852"/>
          <a:stretch>
            <a:fillRect/>
          </a:stretch>
        </p:blipFill>
        <p:spPr bwMode="auto">
          <a:xfrm>
            <a:off x="179512" y="368256"/>
            <a:ext cx="476519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076056" y="2207873"/>
            <a:ext cx="35841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Boucle de 16 km puis enchaînement</a:t>
            </a:r>
          </a:p>
          <a:p>
            <a:r>
              <a:rPr lang="fr-FR" dirty="0" smtClean="0"/>
              <a:t> sur le parcours du 18km soit 34 km</a:t>
            </a:r>
          </a:p>
          <a:p>
            <a:r>
              <a:rPr lang="fr-FR" dirty="0" smtClean="0"/>
              <a:t>Pour 960m de D+. 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102033" y="4149080"/>
            <a:ext cx="3800656" cy="203132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34 km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Départ 9:00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Ravitaillements aux km16, 21, 27 et</a:t>
            </a:r>
          </a:p>
          <a:p>
            <a:r>
              <a:rPr lang="fr-FR" dirty="0" smtClean="0"/>
              <a:t> arrivée.</a:t>
            </a:r>
          </a:p>
          <a:p>
            <a:endParaRPr lang="fr-FR" dirty="0" smtClean="0"/>
          </a:p>
          <a:p>
            <a:r>
              <a:rPr lang="fr-FR" i="1" dirty="0" smtClean="0"/>
              <a:t>À partir de la catégorie juniors</a:t>
            </a:r>
            <a:endParaRPr lang="fr-FR" i="1" dirty="0"/>
          </a:p>
          <a:p>
            <a:r>
              <a:rPr lang="fr-FR" i="1" dirty="0" smtClean="0"/>
              <a:t>Inscription : 22 € </a:t>
            </a:r>
          </a:p>
        </p:txBody>
      </p:sp>
    </p:spTree>
    <p:extLst>
      <p:ext uri="{BB962C8B-B14F-4D97-AF65-F5344CB8AC3E}">
        <p14:creationId xmlns:p14="http://schemas.microsoft.com/office/powerpoint/2010/main" val="24540746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108</Words>
  <Application>Microsoft Office PowerPoint</Application>
  <PresentationFormat>Affichage à l'écran (4:3)</PresentationFormat>
  <Paragraphs>25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bernard</dc:creator>
  <cp:lastModifiedBy>Bernard</cp:lastModifiedBy>
  <cp:revision>41</cp:revision>
  <dcterms:created xsi:type="dcterms:W3CDTF">2020-10-03T18:40:52Z</dcterms:created>
  <dcterms:modified xsi:type="dcterms:W3CDTF">2022-12-21T20:01:36Z</dcterms:modified>
</cp:coreProperties>
</file>